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302" r:id="rId4"/>
    <p:sldId id="300" r:id="rId5"/>
    <p:sldId id="308" r:id="rId6"/>
    <p:sldId id="256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C249-D927-46DF-B3BE-77485683B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6F9F9-7928-4996-A66D-1B3093CA2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5BD5D-1CE2-496F-873C-50EBB4747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222B6-5DC3-4495-B217-654665C3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9DA91-EAE0-4FB8-BD56-AE836E70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84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6346-EE8D-47AC-99F7-DE05E219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72763-F91D-437A-83A4-8B34C60D6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D3F76-DCF7-4B6C-802F-4F052C4B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D75E8-9DF6-457F-98DD-DB8A066E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F231F-2BDA-4BCD-8D34-A5E3A440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8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897D0-81FB-454C-A07A-F27831B9E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9AFA7-C4C4-4079-BEBA-23F315566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21822-8D6A-4FE1-9953-A5F4870A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1B0D0-5C39-49C4-BFD0-B3FF692B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8386B-E20D-4E04-831C-CD69581E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29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EFBB-E2EC-4547-9BED-1A6527EE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419D-A860-4AAA-A0F9-631A7872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BB092-25C5-4D70-B26C-D8967CE7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C17D1-887A-4D01-9401-F4990851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B502F-F335-4F16-AD17-47830EFE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01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6894-C5F7-4244-A614-0239B112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E96ED-D85D-4C99-900D-F84213169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F2B30-7031-432C-AEC1-EB48C4CAD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5B11D-51C0-4919-9296-FA3E6A18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1EC14-60C9-4952-9209-DD8AE781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80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53BDD-DBE2-43CF-BA46-E6E27CCF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F560-1F98-4423-A6CF-D83387352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9880-B6F3-450E-9D7B-B180CBE0B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B65FB-7782-4775-8A7B-7653AD50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764B4-A339-4686-919F-DD5F3E2B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D78DF-44B6-4AB5-9553-32C014F2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99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BEF2-C83C-424A-AD7D-2CE00666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1A5EF-7921-4919-A23C-8A871513E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ED30A-5944-4D8D-AA13-44D6DD317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2AF2B-AD3E-44B5-ABE7-6AEE04F6A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7D9C3-F2B4-439D-B420-E786204E6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61B6A-062B-41A1-869F-C48C3AA4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AD8DE-2B36-4793-B9F5-641088B8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42540B-BD4F-49FF-8890-0346B95A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89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0666-EDB3-4751-9033-EA44904A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6616F-AA93-414A-BE04-36D1A0857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9AD6-388D-4CB5-B71D-8D3B00C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E2762-D095-45F0-9085-C974547A5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39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9A34D-38B8-443A-B185-50096479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815E9-437A-474D-A42A-7EB906E0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D9C55-F595-4D19-9ED5-3413903F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02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8F82-9DB4-4609-A9B8-5F9C7254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11A1D-8A55-4990-B782-34704F94F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5FCEB-3227-477E-B5BF-67070D66E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24D20-EE46-4603-9B2C-1C9715A5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06470-5CE0-4C91-8684-08E9CFFF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0B868-686B-4095-B5C2-EF2F8A9F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08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B33B-A79A-457B-BDB3-0D064A62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94FA4C-AADC-424E-AD9A-023D389C4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6D570-0F18-4376-AE7F-7D2CC3210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3D6B8-707A-4D3E-B835-3530B895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BFF9A-844D-445D-9180-9FC2DA80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B7414-80F2-48D0-BB3C-94233299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94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FAAE3-DA87-46B1-83E7-E506F92B6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998CB-2D78-46E3-A0AC-C63090D1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1DC1-7CEA-4A74-BFBC-D95A71B427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47F54-1D7A-41B4-94C5-8F8E7575798E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C8554-24AF-4119-8F33-F0B4B0071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36ACC-CC46-4378-B118-3CFA88493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24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1EAFF-0661-4FF4-8E6A-DAAEC6D3E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" t="25106" r="42878" b="44217"/>
          <a:stretch/>
        </p:blipFill>
        <p:spPr>
          <a:xfrm>
            <a:off x="211686" y="739940"/>
            <a:ext cx="4222292" cy="1545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F50B4-DCA4-4A5F-8608-6DE243FCD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0" t="69581" r="48944" b="12057"/>
          <a:stretch/>
        </p:blipFill>
        <p:spPr>
          <a:xfrm>
            <a:off x="182501" y="2474489"/>
            <a:ext cx="3647627" cy="970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92737D-983C-4AEE-82F6-BFDA22552694}"/>
              </a:ext>
            </a:extLst>
          </p:cNvPr>
          <p:cNvSpPr txBox="1"/>
          <p:nvPr/>
        </p:nvSpPr>
        <p:spPr>
          <a:xfrm>
            <a:off x="161990" y="175913"/>
            <a:ext cx="17267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Conditional Split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3458C-BB88-4921-813C-5B9C571FCB68}"/>
              </a:ext>
            </a:extLst>
          </p:cNvPr>
          <p:cNvSpPr/>
          <p:nvPr/>
        </p:nvSpPr>
        <p:spPr>
          <a:xfrm>
            <a:off x="161990" y="739941"/>
            <a:ext cx="4271988" cy="27049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B299D1-C51C-4EEC-8451-E41FF1761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0" t="30638" r="12382" b="20993"/>
          <a:stretch/>
        </p:blipFill>
        <p:spPr>
          <a:xfrm>
            <a:off x="163045" y="3689551"/>
            <a:ext cx="7402321" cy="2832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253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5EDA0-C333-45EF-988E-45B1046F4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9" t="18865" r="12470" b="21135"/>
          <a:stretch/>
        </p:blipFill>
        <p:spPr>
          <a:xfrm>
            <a:off x="184826" y="194554"/>
            <a:ext cx="8240776" cy="46109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12D83F-A73C-416C-AB37-E109D6864D67}"/>
              </a:ext>
            </a:extLst>
          </p:cNvPr>
          <p:cNvSpPr/>
          <p:nvPr/>
        </p:nvSpPr>
        <p:spPr>
          <a:xfrm>
            <a:off x="2846068" y="1743685"/>
            <a:ext cx="1015813" cy="269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C3C86-A847-416B-AFCE-49135ED094F0}"/>
              </a:ext>
            </a:extLst>
          </p:cNvPr>
          <p:cNvSpPr/>
          <p:nvPr/>
        </p:nvSpPr>
        <p:spPr>
          <a:xfrm>
            <a:off x="1945531" y="508274"/>
            <a:ext cx="1682886" cy="8049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B0D3F1-A0A7-4A3D-9742-67A5065328E1}"/>
              </a:ext>
            </a:extLst>
          </p:cNvPr>
          <p:cNvSpPr/>
          <p:nvPr/>
        </p:nvSpPr>
        <p:spPr>
          <a:xfrm>
            <a:off x="2645922" y="2821021"/>
            <a:ext cx="2120631" cy="2042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7703D-AA85-46DA-A373-BDBEB0367723}"/>
              </a:ext>
            </a:extLst>
          </p:cNvPr>
          <p:cNvSpPr/>
          <p:nvPr/>
        </p:nvSpPr>
        <p:spPr>
          <a:xfrm>
            <a:off x="7480571" y="3246604"/>
            <a:ext cx="945031" cy="1558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73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A1AFB-A633-492C-BB8B-7F925B988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6" t="32766" r="12470" b="34468"/>
          <a:stretch/>
        </p:blipFill>
        <p:spPr>
          <a:xfrm>
            <a:off x="165369" y="145914"/>
            <a:ext cx="8501976" cy="26047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DB7163-FC57-4DAF-9438-5B72D2FA6D0C}"/>
              </a:ext>
            </a:extLst>
          </p:cNvPr>
          <p:cNvSpPr/>
          <p:nvPr/>
        </p:nvSpPr>
        <p:spPr>
          <a:xfrm>
            <a:off x="2904436" y="136186"/>
            <a:ext cx="1015813" cy="269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763631-2084-4A60-9557-ED63FD3A5EBE}"/>
              </a:ext>
            </a:extLst>
          </p:cNvPr>
          <p:cNvSpPr/>
          <p:nvPr/>
        </p:nvSpPr>
        <p:spPr>
          <a:xfrm>
            <a:off x="2723746" y="1223250"/>
            <a:ext cx="2120631" cy="2042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1E30A-3BEE-4DBA-912D-42DCED5CF6F6}"/>
              </a:ext>
            </a:extLst>
          </p:cNvPr>
          <p:cNvSpPr/>
          <p:nvPr/>
        </p:nvSpPr>
        <p:spPr>
          <a:xfrm>
            <a:off x="7587577" y="1668288"/>
            <a:ext cx="1079768" cy="10823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2273-F3E0-4774-8973-9AF18D712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14" t="32731" r="12471" b="41560"/>
          <a:stretch/>
        </p:blipFill>
        <p:spPr>
          <a:xfrm>
            <a:off x="165369" y="2878300"/>
            <a:ext cx="8501976" cy="20507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CC830F-4CCB-4289-BAA6-FFCD4AE05FD9}"/>
              </a:ext>
            </a:extLst>
          </p:cNvPr>
          <p:cNvSpPr/>
          <p:nvPr/>
        </p:nvSpPr>
        <p:spPr>
          <a:xfrm>
            <a:off x="2904436" y="2878300"/>
            <a:ext cx="1015813" cy="269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CE3878-31BD-4FEB-9142-CB5853AD4A43}"/>
              </a:ext>
            </a:extLst>
          </p:cNvPr>
          <p:cNvSpPr/>
          <p:nvPr/>
        </p:nvSpPr>
        <p:spPr>
          <a:xfrm>
            <a:off x="2655650" y="3965364"/>
            <a:ext cx="2120631" cy="2042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562FC7-0AE7-4A71-A724-4248787937ED}"/>
              </a:ext>
            </a:extLst>
          </p:cNvPr>
          <p:cNvSpPr/>
          <p:nvPr/>
        </p:nvSpPr>
        <p:spPr>
          <a:xfrm>
            <a:off x="7587577" y="4410403"/>
            <a:ext cx="1079768" cy="518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B6DAF1-FB37-42EF-9F71-18DEE0CAD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72" t="47768" r="12204" b="26667"/>
          <a:stretch/>
        </p:blipFill>
        <p:spPr>
          <a:xfrm>
            <a:off x="165368" y="5050514"/>
            <a:ext cx="8501975" cy="20513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4AA403-E1A6-4892-BA89-01166D5B42E2}"/>
              </a:ext>
            </a:extLst>
          </p:cNvPr>
          <p:cNvSpPr/>
          <p:nvPr/>
        </p:nvSpPr>
        <p:spPr>
          <a:xfrm>
            <a:off x="2823372" y="5024514"/>
            <a:ext cx="1015813" cy="269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59C24-7B10-4E44-895B-B48FDE470E38}"/>
              </a:ext>
            </a:extLst>
          </p:cNvPr>
          <p:cNvSpPr/>
          <p:nvPr/>
        </p:nvSpPr>
        <p:spPr>
          <a:xfrm>
            <a:off x="2574586" y="6140762"/>
            <a:ext cx="2269791" cy="211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162ABA-A2B6-4FBA-B31F-3A69A84A9ED0}"/>
              </a:ext>
            </a:extLst>
          </p:cNvPr>
          <p:cNvSpPr/>
          <p:nvPr/>
        </p:nvSpPr>
        <p:spPr>
          <a:xfrm>
            <a:off x="7506513" y="6556617"/>
            <a:ext cx="1079768" cy="301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4075C-811C-43BE-85C1-BAA6C5802388}"/>
              </a:ext>
            </a:extLst>
          </p:cNvPr>
          <p:cNvSpPr/>
          <p:nvPr/>
        </p:nvSpPr>
        <p:spPr>
          <a:xfrm>
            <a:off x="155640" y="6858000"/>
            <a:ext cx="1079768" cy="2438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95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73598-0203-4718-AADE-B5ADE3B55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7" t="19007" r="36850" b="38723"/>
          <a:stretch/>
        </p:blipFill>
        <p:spPr>
          <a:xfrm>
            <a:off x="194554" y="204281"/>
            <a:ext cx="7052552" cy="43155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069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791CC-9D3E-400D-B84C-C3B33DCF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0" t="20993" r="2098" b="37021"/>
          <a:stretch/>
        </p:blipFill>
        <p:spPr>
          <a:xfrm>
            <a:off x="223734" y="223738"/>
            <a:ext cx="9961126" cy="35524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D84A1F-3C6D-4282-B96F-16C11E69EB91}"/>
              </a:ext>
            </a:extLst>
          </p:cNvPr>
          <p:cNvSpPr/>
          <p:nvPr/>
        </p:nvSpPr>
        <p:spPr>
          <a:xfrm>
            <a:off x="223734" y="2830749"/>
            <a:ext cx="9961126" cy="9453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2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46891-137D-4B06-9DFD-DFFA0A0F0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0" t="15461" r="21867" b="32199"/>
          <a:stretch/>
        </p:blipFill>
        <p:spPr>
          <a:xfrm>
            <a:off x="142670" y="194553"/>
            <a:ext cx="5904691" cy="35895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F3831-B8E0-401D-9F4C-29E3FE689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9" t="15461" r="21779" b="32199"/>
          <a:stretch/>
        </p:blipFill>
        <p:spPr>
          <a:xfrm>
            <a:off x="6138152" y="194553"/>
            <a:ext cx="5904692" cy="35895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35FDD-1FE2-456F-9C48-F13CC1AF8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20" t="15461" r="21867" b="32199"/>
          <a:stretch/>
        </p:blipFill>
        <p:spPr>
          <a:xfrm>
            <a:off x="142669" y="3861879"/>
            <a:ext cx="5904692" cy="35895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5141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05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C995D-D94E-44D7-A930-6605CBCD6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8" t="18298" r="22400" b="13618"/>
          <a:stretch/>
        </p:blipFill>
        <p:spPr>
          <a:xfrm>
            <a:off x="210768" y="160777"/>
            <a:ext cx="5532751" cy="32035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C60C2-32C2-4D53-8118-FC359E8EC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t="18014" r="53339" b="18440"/>
          <a:stretch/>
        </p:blipFill>
        <p:spPr>
          <a:xfrm>
            <a:off x="210768" y="3455248"/>
            <a:ext cx="3303828" cy="30835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401E5-0B5B-4392-A98A-D805F0FC7C62}"/>
              </a:ext>
            </a:extLst>
          </p:cNvPr>
          <p:cNvSpPr/>
          <p:nvPr/>
        </p:nvSpPr>
        <p:spPr>
          <a:xfrm>
            <a:off x="145917" y="155775"/>
            <a:ext cx="5668287" cy="6383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76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59077-CE31-43E5-AED1-F61D04F03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4" t="18491" r="43449" b="18239"/>
          <a:stretch/>
        </p:blipFill>
        <p:spPr>
          <a:xfrm>
            <a:off x="288161" y="227592"/>
            <a:ext cx="4090779" cy="3084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07C26-6868-4457-A8ED-55C81DB89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2" t="50000" r="43290" b="31321"/>
          <a:stretch/>
        </p:blipFill>
        <p:spPr>
          <a:xfrm>
            <a:off x="336984" y="3352470"/>
            <a:ext cx="4090779" cy="931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0B8AD9-3CE2-479A-B218-B7035F601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2" t="18239" r="47694" b="18239"/>
          <a:stretch/>
        </p:blipFill>
        <p:spPr>
          <a:xfrm>
            <a:off x="6107338" y="3786699"/>
            <a:ext cx="3623094" cy="2994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58B0D8-9FAE-45C2-A651-1856DB5F6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3" t="18616" r="46358" b="11950"/>
          <a:stretch/>
        </p:blipFill>
        <p:spPr>
          <a:xfrm>
            <a:off x="6107338" y="109944"/>
            <a:ext cx="3902400" cy="3424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E22615-9C54-46A4-B0EB-5F8A9AA016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92" t="37233" r="19313" b="57798"/>
          <a:stretch/>
        </p:blipFill>
        <p:spPr>
          <a:xfrm>
            <a:off x="6932600" y="3538405"/>
            <a:ext cx="4994694" cy="2343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A82E2B-8D8F-4CB0-BFB4-BF509058DBEF}"/>
              </a:ext>
            </a:extLst>
          </p:cNvPr>
          <p:cNvSpPr/>
          <p:nvPr/>
        </p:nvSpPr>
        <p:spPr>
          <a:xfrm>
            <a:off x="5986568" y="76764"/>
            <a:ext cx="5975230" cy="67044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570E29-8E0F-477B-9A6C-FDD91477CF60}"/>
              </a:ext>
            </a:extLst>
          </p:cNvPr>
          <p:cNvSpPr/>
          <p:nvPr/>
        </p:nvSpPr>
        <p:spPr>
          <a:xfrm>
            <a:off x="223328" y="211575"/>
            <a:ext cx="4204435" cy="41447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57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372DB-2156-4AAA-B870-902488DFB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8" t="18116" r="47856" b="35652"/>
          <a:stretch/>
        </p:blipFill>
        <p:spPr>
          <a:xfrm>
            <a:off x="230661" y="171026"/>
            <a:ext cx="3174613" cy="1921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97A0F-DA3B-4B7B-99A4-BB3DC8EAC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8" t="18406" r="63747" b="41156"/>
          <a:stretch/>
        </p:blipFill>
        <p:spPr>
          <a:xfrm>
            <a:off x="230662" y="2097908"/>
            <a:ext cx="2101572" cy="1663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632C3-AAEF-4E23-9390-045AF8575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" t="40567" r="36584" b="29504"/>
          <a:stretch/>
        </p:blipFill>
        <p:spPr>
          <a:xfrm>
            <a:off x="230661" y="3819187"/>
            <a:ext cx="3513202" cy="1116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CCAB9-7280-467D-828E-72CD489221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7" t="32340" r="11229" b="57731"/>
          <a:stretch/>
        </p:blipFill>
        <p:spPr>
          <a:xfrm>
            <a:off x="230662" y="5031256"/>
            <a:ext cx="4909546" cy="380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24F7D7-D393-48F5-BFF9-005BFF607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73" t="22410" r="38091" b="48953"/>
          <a:stretch/>
        </p:blipFill>
        <p:spPr>
          <a:xfrm>
            <a:off x="5581612" y="119269"/>
            <a:ext cx="3618690" cy="1125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474304-6E16-41B7-B5A9-E9F8797A0F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2" t="36377" r="6619" b="17162"/>
          <a:stretch/>
        </p:blipFill>
        <p:spPr>
          <a:xfrm>
            <a:off x="5581611" y="1287188"/>
            <a:ext cx="5200493" cy="16982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BB1900-D9D5-40DF-A01F-51DC420953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74" t="32199" r="32151" b="20755"/>
          <a:stretch/>
        </p:blipFill>
        <p:spPr>
          <a:xfrm>
            <a:off x="5581611" y="2983127"/>
            <a:ext cx="4198544" cy="19449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E58335-EDB9-46B4-B7C4-68B1732925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8" t="32057" r="32595" b="20755"/>
          <a:stretch/>
        </p:blipFill>
        <p:spPr>
          <a:xfrm>
            <a:off x="5581612" y="4973167"/>
            <a:ext cx="3618690" cy="17027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BFB5FC7-BFA0-422E-8050-393E5F66F8BF}"/>
              </a:ext>
            </a:extLst>
          </p:cNvPr>
          <p:cNvSpPr/>
          <p:nvPr/>
        </p:nvSpPr>
        <p:spPr>
          <a:xfrm>
            <a:off x="155274" y="171026"/>
            <a:ext cx="5055079" cy="52408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24503A-1569-46C7-8D01-B3F28B045A3B}"/>
              </a:ext>
            </a:extLst>
          </p:cNvPr>
          <p:cNvSpPr/>
          <p:nvPr/>
        </p:nvSpPr>
        <p:spPr>
          <a:xfrm>
            <a:off x="5442888" y="119269"/>
            <a:ext cx="5423765" cy="661946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74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1DEE4-1624-40CE-B772-32B0C781E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6" t="19874" r="5398" b="13333"/>
          <a:stretch/>
        </p:blipFill>
        <p:spPr>
          <a:xfrm>
            <a:off x="172530" y="129396"/>
            <a:ext cx="5840082" cy="2708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3D076A-E424-4F8F-9551-CF88DC69A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" t="27672" r="17270" b="31196"/>
          <a:stretch/>
        </p:blipFill>
        <p:spPr>
          <a:xfrm>
            <a:off x="172530" y="2954062"/>
            <a:ext cx="4899803" cy="161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DAD25-EEF9-4F1F-92F7-93BD98EA3B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9" t="27170" r="24109" b="25535"/>
          <a:stretch/>
        </p:blipFill>
        <p:spPr>
          <a:xfrm>
            <a:off x="6251276" y="129396"/>
            <a:ext cx="4652514" cy="1924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BE0DC5-15DD-4E5C-AC6B-32AA1796E4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6" t="55996" r="39439" b="20378"/>
          <a:stretch/>
        </p:blipFill>
        <p:spPr>
          <a:xfrm>
            <a:off x="6251276" y="2118631"/>
            <a:ext cx="3884762" cy="10248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4BFF8B-96EE-4139-A17C-9A7945F85ED7}"/>
              </a:ext>
            </a:extLst>
          </p:cNvPr>
          <p:cNvSpPr/>
          <p:nvPr/>
        </p:nvSpPr>
        <p:spPr>
          <a:xfrm>
            <a:off x="103517" y="129396"/>
            <a:ext cx="10800273" cy="443657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028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BD05F-9DDB-4D3E-A6A1-791E7A15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5" y="159589"/>
            <a:ext cx="5171715" cy="13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43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5B436-940D-48A7-BCE8-1925E107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7" t="19148" r="14332" b="23972"/>
          <a:stretch/>
        </p:blipFill>
        <p:spPr>
          <a:xfrm>
            <a:off x="214007" y="214007"/>
            <a:ext cx="8278239" cy="44798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B8EDBE-8BCB-446F-849F-927FCF784EFF}"/>
              </a:ext>
            </a:extLst>
          </p:cNvPr>
          <p:cNvSpPr/>
          <p:nvPr/>
        </p:nvSpPr>
        <p:spPr>
          <a:xfrm>
            <a:off x="2052536" y="505838"/>
            <a:ext cx="1760707" cy="8560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9B3ED3-3044-4E20-874F-20FDE7468722}"/>
              </a:ext>
            </a:extLst>
          </p:cNvPr>
          <p:cNvSpPr/>
          <p:nvPr/>
        </p:nvSpPr>
        <p:spPr>
          <a:xfrm>
            <a:off x="329119" y="1634246"/>
            <a:ext cx="1441316" cy="2675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30DECA-218D-499C-81BB-96F39E9E3565}"/>
              </a:ext>
            </a:extLst>
          </p:cNvPr>
          <p:cNvSpPr/>
          <p:nvPr/>
        </p:nvSpPr>
        <p:spPr>
          <a:xfrm>
            <a:off x="1750978" y="2716451"/>
            <a:ext cx="1546697" cy="2675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E247F-99A1-4D98-A2A3-8CF157F57CCD}"/>
              </a:ext>
            </a:extLst>
          </p:cNvPr>
          <p:cNvSpPr/>
          <p:nvPr/>
        </p:nvSpPr>
        <p:spPr>
          <a:xfrm>
            <a:off x="1856358" y="3531145"/>
            <a:ext cx="6081411" cy="1162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8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AAEE3-6C89-4AED-ABB5-73E28189D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5" t="19007" r="50000" b="24964"/>
          <a:stretch/>
        </p:blipFill>
        <p:spPr>
          <a:xfrm>
            <a:off x="223735" y="184824"/>
            <a:ext cx="4250987" cy="49727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2243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13</cp:revision>
  <dcterms:created xsi:type="dcterms:W3CDTF">2023-01-31T05:48:36Z</dcterms:created>
  <dcterms:modified xsi:type="dcterms:W3CDTF">2023-02-21T17:46:26Z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2023-01-31T05:48:36Z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e2860817-5455-4444-8f7a-05c84db7de0c</vt:lpwstr>
  </property>
  <property fmtid="{D5CDD505-2E9C-101B-9397-08002B2CF9AE}" pid="8" name="MSIP_Label_19540963-e559-4020-8a90-fe8a502c2801_ContentBits">
    <vt:lpwstr>0</vt:lpwstr>
  </property>
</Properties>
</file>